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75" r:id="rId13"/>
    <p:sldId id="266" r:id="rId14"/>
    <p:sldId id="267" r:id="rId15"/>
    <p:sldId id="268" r:id="rId16"/>
    <p:sldId id="276" r:id="rId17"/>
    <p:sldId id="270" r:id="rId18"/>
    <p:sldId id="277" r:id="rId19"/>
    <p:sldId id="272" r:id="rId20"/>
    <p:sldId id="279" r:id="rId21"/>
    <p:sldId id="278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7211" autoAdjust="0"/>
  </p:normalViewPr>
  <p:slideViewPr>
    <p:cSldViewPr snapToGrid="0">
      <p:cViewPr varScale="1">
        <p:scale>
          <a:sx n="111" d="100"/>
          <a:sy n="111" d="100"/>
        </p:scale>
        <p:origin x="1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EE5A4-B38A-4754-9EDF-D21AD1D0C148}" type="datetimeFigureOut">
              <a:rPr lang="sv-SE" smtClean="0"/>
              <a:t>2024-08-24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715AC-A137-4CEB-A2EF-0B4A87471C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715AC-A137-4CEB-A2EF-0B4A87471C7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66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C387A-5482-2655-7AA9-D99E9E4CE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92E438-1CA9-217D-1442-7B2D39CB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503B0E-0CE5-ED1A-1AC2-BC33147E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3C-FD4F-476D-9101-07515425E2BD}" type="datetimeFigureOut">
              <a:rPr lang="sv-SE" smtClean="0"/>
              <a:t>2024-08-24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A3D26F-F41F-7D4B-3512-21A8D119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E8674F-4C69-348C-4CF9-85EC1AFC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44E-7261-49C4-A24E-15EB336B6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98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BC081A-C572-1B77-FBA7-CB9CB3BC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0686A37-768B-DDB5-1D17-5527E561D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3008A9-5DFE-EF6F-AF83-4C27FED3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3C-FD4F-476D-9101-07515425E2BD}" type="datetimeFigureOut">
              <a:rPr lang="sv-SE" smtClean="0"/>
              <a:t>2024-08-24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F844F1-8567-47FE-70EC-431D5CC9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574F0D-910C-0727-3BBA-BBFC8A51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44E-7261-49C4-A24E-15EB336B6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23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DA6244C-4E85-7744-C664-9414A37B1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61CE473-712A-F1BC-2437-4AC10D111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29CFEA-0904-9104-BB55-7D61B069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3C-FD4F-476D-9101-07515425E2BD}" type="datetimeFigureOut">
              <a:rPr lang="sv-SE" smtClean="0"/>
              <a:t>2024-08-24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9D29AB-42BB-38B8-9037-74923217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009E75-8BB0-72AC-DCBB-2CB2727F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44E-7261-49C4-A24E-15EB336B6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49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8F08E4-127C-C55E-E9C9-6C5BF0E1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67F8D6-99B5-BBC3-72F2-512B283A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03D40A-FAFC-67A4-1A92-81D03A1A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3C-FD4F-476D-9101-07515425E2BD}" type="datetimeFigureOut">
              <a:rPr lang="sv-SE" smtClean="0"/>
              <a:t>2024-08-24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9F6DC9-EA03-3F5D-8CCF-1C9C7CDA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ED7A62-65DE-CFCF-D737-421A9EE9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44E-7261-49C4-A24E-15EB336B6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23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44F44-C635-008B-62BE-6C2CB808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6EDABC-C8B3-8A34-893B-B053DDC4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629F17-40D6-8796-D818-ACB18C2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3C-FD4F-476D-9101-07515425E2BD}" type="datetimeFigureOut">
              <a:rPr lang="sv-SE" smtClean="0"/>
              <a:t>2024-08-24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FC45D8-3E56-5C16-9452-9FD9CF1F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2D4AF7-9CF3-E2F5-C4D6-71CDD51E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44E-7261-49C4-A24E-15EB336B6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05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5F2146-4DFB-7259-216E-677A254F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3F1815-84C1-D590-D8C0-79855F19A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CE9AABE-D04E-0CA0-CDC4-FEBAA185A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218166-DED4-AE42-FE1D-4E419036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3C-FD4F-476D-9101-07515425E2BD}" type="datetimeFigureOut">
              <a:rPr lang="sv-SE" smtClean="0"/>
              <a:t>2024-08-24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8B8D246-9138-9898-D689-7CBFC885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68A7A21-032C-DA15-5BFE-CEC0559A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44E-7261-49C4-A24E-15EB336B6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09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4F9C08-A6C4-974D-0D22-42B2E85C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9C625B-6B45-FBFF-FDC1-CC9632A81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11AFC4-34C6-4FA1-5C9A-E8FFE0397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4A50ADE-2A78-4C5B-1C02-E19697484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6CB9E54-4C0F-CAD2-FF2B-41C8AA585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1BA7A08-7F03-08C0-047A-BB62EEF3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3C-FD4F-476D-9101-07515425E2BD}" type="datetimeFigureOut">
              <a:rPr lang="sv-SE" smtClean="0"/>
              <a:t>2024-08-24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8EDC138-D50A-B94F-15D6-14241954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C436DFB-8FA9-38E3-1F86-03F17F47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44E-7261-49C4-A24E-15EB336B6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08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B88D95-431C-CEF8-0172-6622AF97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4BD86F-E72F-7DE3-469B-35EBC0AB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3C-FD4F-476D-9101-07515425E2BD}" type="datetimeFigureOut">
              <a:rPr lang="sv-SE" smtClean="0"/>
              <a:t>2024-08-24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97955C5-E50D-DAEE-90D5-81F531CC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D5CB22-C88F-8C96-E428-78E4D8FC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44E-7261-49C4-A24E-15EB336B6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8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FCF262C-47BE-738A-0B79-51DA9DB0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3C-FD4F-476D-9101-07515425E2BD}" type="datetimeFigureOut">
              <a:rPr lang="sv-SE" smtClean="0"/>
              <a:t>2024-08-24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7ADB324-F20A-B6A7-13D1-1A0BDEE7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7A8B36-4622-30AE-CF83-017A7703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44E-7261-49C4-A24E-15EB336B6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42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18E161-A70A-3EF3-8597-1B544380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90F8A3-0757-42CD-5ED0-969262877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D9A801-3573-34BE-31D1-B3337A151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1F3874D-79B3-113E-15D4-31DA435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3C-FD4F-476D-9101-07515425E2BD}" type="datetimeFigureOut">
              <a:rPr lang="sv-SE" smtClean="0"/>
              <a:t>2024-08-24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49A81A-CB7E-6120-40B9-056AA5A0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7DD31E5-D2BB-52D8-18F0-FB50014F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44E-7261-49C4-A24E-15EB336B6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10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AE2FF4-4766-73AA-1D29-89CE7334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361EE54-9210-35C7-A2DB-23E2B3A50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D516ED-9319-AF7C-0517-68EF978B5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1391BEC-2868-3BCC-0F98-3C1487EB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4B3C-FD4F-476D-9101-07515425E2BD}" type="datetimeFigureOut">
              <a:rPr lang="sv-SE" smtClean="0"/>
              <a:t>2024-08-24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6FA041D-1C3B-13ED-ED28-A7881A14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0A5FC6-C8C8-9EC8-BCBD-F3064795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944E-7261-49C4-A24E-15EB336B6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366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B3651FF-CE36-418E-4F70-B525FED6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6B9C41-62CB-FAD4-C7FC-34C07E1D7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5A2BB3-47AD-F71F-3DBC-4F620671C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44B3C-FD4F-476D-9101-07515425E2BD}" type="datetimeFigureOut">
              <a:rPr lang="sv-SE" smtClean="0"/>
              <a:t>2024-08-24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0CD330-3E7C-D4E5-FB55-C072783A1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9C6832-9C07-86E8-C560-EB3A5F606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19944E-7261-49C4-A24E-15EB336B6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25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oys playing basketball&#10;&#10;Description automatically generated">
            <a:extLst>
              <a:ext uri="{FF2B5EF4-FFF2-40B4-BE49-F238E27FC236}">
                <a16:creationId xmlns:a16="http://schemas.microsoft.com/office/drawing/2014/main" id="{BD9D2CD8-608F-6672-82C5-DF8D78475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65624" cy="79119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29CC9E-790D-55AF-E386-EAD5179CE6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42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512CB-53B4-BA5A-6218-0FC8ABF86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6275" y="910322"/>
            <a:ext cx="1939449" cy="2071512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6371E2A-6984-7282-47B7-C4FAA69015AE}"/>
              </a:ext>
            </a:extLst>
          </p:cNvPr>
          <p:cNvSpPr txBox="1">
            <a:spLocks/>
          </p:cNvSpPr>
          <p:nvPr/>
        </p:nvSpPr>
        <p:spPr>
          <a:xfrm>
            <a:off x="838199" y="2890497"/>
            <a:ext cx="10515600" cy="305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dirty="0">
                <a:solidFill>
                  <a:schemeClr val="bg1"/>
                </a:solidFill>
                <a:latin typeface="Agency FB" pitchFamily="2" charset="77"/>
              </a:rPr>
              <a:t>MANUAL </a:t>
            </a:r>
          </a:p>
          <a:p>
            <a:r>
              <a:rPr lang="sv-SE" sz="5400" dirty="0">
                <a:solidFill>
                  <a:schemeClr val="bg1"/>
                </a:solidFill>
                <a:latin typeface="Agency FB" pitchFamily="2" charset="77"/>
              </a:rPr>
              <a:t>FÖR DIGITALT PROTOKOLL </a:t>
            </a:r>
          </a:p>
          <a:p>
            <a:r>
              <a:rPr lang="sv-SE" sz="5400" dirty="0">
                <a:solidFill>
                  <a:schemeClr val="bg1"/>
                </a:solidFill>
                <a:latin typeface="Agency FB" pitchFamily="2" charset="77"/>
              </a:rPr>
              <a:t>I CUP MANAGER</a:t>
            </a:r>
          </a:p>
        </p:txBody>
      </p:sp>
    </p:spTree>
    <p:extLst>
      <p:ext uri="{BB962C8B-B14F-4D97-AF65-F5344CB8AC3E}">
        <p14:creationId xmlns:p14="http://schemas.microsoft.com/office/powerpoint/2010/main" val="3847269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3E2CAD7-9CFD-DFDA-2033-E15B40EF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7" y="414337"/>
            <a:ext cx="2786063" cy="602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F5FE1F-6302-1C8B-7EC6-45AD307FA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CC7D59E-05D5-7E29-57FB-7F21DC9AB548}"/>
              </a:ext>
            </a:extLst>
          </p:cNvPr>
          <p:cNvSpPr txBox="1"/>
          <p:nvPr/>
        </p:nvSpPr>
        <p:spPr>
          <a:xfrm>
            <a:off x="1170506" y="1398329"/>
            <a:ext cx="4777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du startat matchen kommer följande </a:t>
            </a:r>
          </a:p>
          <a:p>
            <a:r>
              <a:rPr lang="sv-SE" dirty="0"/>
              <a:t>vy upp.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9978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C18AC77-BC52-9C32-A756-B29CE5EA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60" y="414337"/>
            <a:ext cx="2786063" cy="602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30D26B4F-BA5B-B82C-734C-718FC1647E18}"/>
              </a:ext>
            </a:extLst>
          </p:cNvPr>
          <p:cNvSpPr/>
          <p:nvPr/>
        </p:nvSpPr>
        <p:spPr>
          <a:xfrm>
            <a:off x="6992268" y="5124212"/>
            <a:ext cx="3120233" cy="131945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94D1B-D818-FF61-2F3F-BF460100B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  <p:sp>
        <p:nvSpPr>
          <p:cNvPr id="6" name="textruta 4">
            <a:extLst>
              <a:ext uri="{FF2B5EF4-FFF2-40B4-BE49-F238E27FC236}">
                <a16:creationId xmlns:a16="http://schemas.microsoft.com/office/drawing/2014/main" id="{C7AB5C2B-BE61-BFB1-8B47-9B9111589E1B}"/>
              </a:ext>
            </a:extLst>
          </p:cNvPr>
          <p:cNvSpPr txBox="1"/>
          <p:nvPr/>
        </p:nvSpPr>
        <p:spPr>
          <a:xfrm>
            <a:off x="1170506" y="1398329"/>
            <a:ext cx="4777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Matchen börjar med att spelare nr 10 i bortalaget (</a:t>
            </a:r>
            <a:r>
              <a:rPr lang="sv-SE" dirty="0" err="1"/>
              <a:t>away</a:t>
            </a:r>
            <a:r>
              <a:rPr lang="sv-SE" dirty="0"/>
              <a:t> team) gör 2 poäng.</a:t>
            </a:r>
          </a:p>
          <a:p>
            <a:endParaRPr lang="sv-SE" dirty="0"/>
          </a:p>
          <a:p>
            <a:r>
              <a:rPr lang="sv-SE" dirty="0"/>
              <a:t>De senaste händelserna syns längs ner på skärmen.</a:t>
            </a:r>
          </a:p>
          <a:p>
            <a:endParaRPr lang="sv-S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9A9F6C-657B-7165-6800-96C2DB1BED06}"/>
              </a:ext>
            </a:extLst>
          </p:cNvPr>
          <p:cNvCxnSpPr>
            <a:cxnSpLocks/>
          </p:cNvCxnSpPr>
          <p:nvPr/>
        </p:nvCxnSpPr>
        <p:spPr>
          <a:xfrm>
            <a:off x="2290477" y="2728913"/>
            <a:ext cx="4329779" cy="2730758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17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1E039CDF-A0B2-B16F-63DE-CCB0709A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68" y="372015"/>
            <a:ext cx="2786063" cy="602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833F1925-B943-8B7D-219C-B504F1176727}"/>
              </a:ext>
            </a:extLst>
          </p:cNvPr>
          <p:cNvSpPr/>
          <p:nvPr/>
        </p:nvSpPr>
        <p:spPr>
          <a:xfrm>
            <a:off x="7922384" y="1711291"/>
            <a:ext cx="925829" cy="131945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00FA843D-B935-FA4E-9BB5-DF9BD47C8CF2}"/>
              </a:ext>
            </a:extLst>
          </p:cNvPr>
          <p:cNvSpPr/>
          <p:nvPr/>
        </p:nvSpPr>
        <p:spPr>
          <a:xfrm>
            <a:off x="6950835" y="1779514"/>
            <a:ext cx="971549" cy="591502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635D2-2FBA-2B9D-DAC6-BF360781D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  <p:sp>
        <p:nvSpPr>
          <p:cNvPr id="6" name="textruta 4">
            <a:extLst>
              <a:ext uri="{FF2B5EF4-FFF2-40B4-BE49-F238E27FC236}">
                <a16:creationId xmlns:a16="http://schemas.microsoft.com/office/drawing/2014/main" id="{30422A82-CE5B-875F-A4F9-60D817432D90}"/>
              </a:ext>
            </a:extLst>
          </p:cNvPr>
          <p:cNvSpPr txBox="1"/>
          <p:nvPr/>
        </p:nvSpPr>
        <p:spPr>
          <a:xfrm>
            <a:off x="1170506" y="1398329"/>
            <a:ext cx="50596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Sedan gör spelare nr 10 i hemmalaget 3 p.</a:t>
            </a:r>
            <a:br>
              <a:rPr lang="sv-SE" dirty="0"/>
            </a:br>
            <a:endParaRPr lang="sv-SE" dirty="0"/>
          </a:p>
          <a:p>
            <a:r>
              <a:rPr lang="sv-SE" dirty="0"/>
              <a:t>För att registrera poäng:</a:t>
            </a:r>
            <a:br>
              <a:rPr lang="sv-SE" dirty="0"/>
            </a:br>
            <a:endParaRPr lang="sv-SE" dirty="0"/>
          </a:p>
          <a:p>
            <a:r>
              <a:rPr lang="sv-SE" dirty="0"/>
              <a:t>1. Tryck på rätt antal poäng under ’</a:t>
            </a:r>
            <a:r>
              <a:rPr lang="sv-SE" dirty="0" err="1"/>
              <a:t>points</a:t>
            </a:r>
            <a:r>
              <a:rPr lang="sv-SE" dirty="0"/>
              <a:t>’.</a:t>
            </a:r>
            <a:br>
              <a:rPr lang="sv-SE" dirty="0"/>
            </a:br>
            <a:endParaRPr lang="sv-SE" dirty="0"/>
          </a:p>
          <a:p>
            <a:r>
              <a:rPr lang="sv-SE" dirty="0"/>
              <a:t>2. Tryck sedan på den spelare som gjort poängen.</a:t>
            </a:r>
          </a:p>
        </p:txBody>
      </p:sp>
    </p:spTree>
    <p:extLst>
      <p:ext uri="{BB962C8B-B14F-4D97-AF65-F5344CB8AC3E}">
        <p14:creationId xmlns:p14="http://schemas.microsoft.com/office/powerpoint/2010/main" val="1266480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3C9A62C-2B12-2BD9-2BB3-BD177E4C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75" y="414337"/>
            <a:ext cx="2786063" cy="602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BD6162-393C-B969-2005-779EA428F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  <p:sp>
        <p:nvSpPr>
          <p:cNvPr id="4" name="textruta 4">
            <a:extLst>
              <a:ext uri="{FF2B5EF4-FFF2-40B4-BE49-F238E27FC236}">
                <a16:creationId xmlns:a16="http://schemas.microsoft.com/office/drawing/2014/main" id="{FE46BA91-19EC-9C77-FED1-588E4E8CBABF}"/>
              </a:ext>
            </a:extLst>
          </p:cNvPr>
          <p:cNvSpPr txBox="1"/>
          <p:nvPr/>
        </p:nvSpPr>
        <p:spPr>
          <a:xfrm>
            <a:off x="1170506" y="1398329"/>
            <a:ext cx="505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Resultatet 3-2 syns</a:t>
            </a:r>
          </a:p>
          <a:p>
            <a:r>
              <a:rPr lang="sv-SE" dirty="0"/>
              <a:t>och längs ner ser vi händelsen.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FBB4BF-D73F-0A2E-3E37-CA4F19ED4F78}"/>
              </a:ext>
            </a:extLst>
          </p:cNvPr>
          <p:cNvCxnSpPr>
            <a:cxnSpLocks/>
          </p:cNvCxnSpPr>
          <p:nvPr/>
        </p:nvCxnSpPr>
        <p:spPr>
          <a:xfrm flipV="1">
            <a:off x="3328416" y="1285875"/>
            <a:ext cx="4543997" cy="323469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430A02-E8BB-F958-43F2-4278F01E2D7B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700309" y="2044660"/>
            <a:ext cx="2919947" cy="3415011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760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EAED80F-6E35-3434-4B62-A258104D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09" y="414337"/>
            <a:ext cx="2786063" cy="60293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CF59C66A-EFC3-F9E6-AEDA-1CB66D5C920F}"/>
              </a:ext>
            </a:extLst>
          </p:cNvPr>
          <p:cNvSpPr/>
          <p:nvPr/>
        </p:nvSpPr>
        <p:spPr>
          <a:xfrm>
            <a:off x="7802118" y="2411729"/>
            <a:ext cx="1051560" cy="1268731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F9D94-5A84-D25B-138F-C46380BF8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  <p:sp>
        <p:nvSpPr>
          <p:cNvPr id="6" name="textruta 4">
            <a:extLst>
              <a:ext uri="{FF2B5EF4-FFF2-40B4-BE49-F238E27FC236}">
                <a16:creationId xmlns:a16="http://schemas.microsoft.com/office/drawing/2014/main" id="{70075C59-E349-CAB0-D205-3F0329325988}"/>
              </a:ext>
            </a:extLst>
          </p:cNvPr>
          <p:cNvSpPr txBox="1"/>
          <p:nvPr/>
        </p:nvSpPr>
        <p:spPr>
          <a:xfrm>
            <a:off x="1170506" y="1398329"/>
            <a:ext cx="50596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Att registrera fouls görs på samma sätt, </a:t>
            </a:r>
            <a:br>
              <a:rPr lang="sv-SE" dirty="0"/>
            </a:br>
            <a:r>
              <a:rPr lang="sv-SE" dirty="0"/>
              <a:t>men tryck under ’fouls’…</a:t>
            </a:r>
          </a:p>
          <a:p>
            <a:endParaRPr lang="sv-SE" dirty="0"/>
          </a:p>
          <a:p>
            <a:r>
              <a:rPr lang="sv-SE" dirty="0"/>
              <a:t>P – personlig foul</a:t>
            </a:r>
          </a:p>
          <a:p>
            <a:r>
              <a:rPr lang="sv-SE" dirty="0"/>
              <a:t>T – teknisk foul</a:t>
            </a:r>
          </a:p>
          <a:p>
            <a:r>
              <a:rPr lang="sv-SE" dirty="0"/>
              <a:t>U- osportslig foul</a:t>
            </a:r>
          </a:p>
          <a:p>
            <a:r>
              <a:rPr lang="sv-SE" dirty="0"/>
              <a:t>D – diskvalificerande foul</a:t>
            </a:r>
          </a:p>
          <a:p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Tryck ’P’</a:t>
            </a:r>
          </a:p>
          <a:p>
            <a:pPr marL="342900" indent="-342900">
              <a:buAutoNum type="arabicPeriod"/>
            </a:pPr>
            <a:r>
              <a:rPr lang="sv-SE" dirty="0"/>
              <a:t>Välj spelare som </a:t>
            </a:r>
            <a:r>
              <a:rPr lang="sv-SE" dirty="0" err="1"/>
              <a:t>foulat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3100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47348B1-7F3A-3A0A-B39F-DEB06247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89" y="536576"/>
            <a:ext cx="2786063" cy="602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2577817E-2381-2387-244E-E5B660EEEA39}"/>
              </a:ext>
            </a:extLst>
          </p:cNvPr>
          <p:cNvSpPr/>
          <p:nvPr/>
        </p:nvSpPr>
        <p:spPr>
          <a:xfrm>
            <a:off x="6927089" y="2689801"/>
            <a:ext cx="1076960" cy="603289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19ECEAFD-5DC1-A62A-8DD4-78E23C79F140}"/>
              </a:ext>
            </a:extLst>
          </p:cNvPr>
          <p:cNvSpPr/>
          <p:nvPr/>
        </p:nvSpPr>
        <p:spPr>
          <a:xfrm>
            <a:off x="7253479" y="1565196"/>
            <a:ext cx="579119" cy="603289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6FAB9-5F4C-33A4-5A40-ECCE023E0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  <p:sp>
        <p:nvSpPr>
          <p:cNvPr id="7" name="textruta 4">
            <a:extLst>
              <a:ext uri="{FF2B5EF4-FFF2-40B4-BE49-F238E27FC236}">
                <a16:creationId xmlns:a16="http://schemas.microsoft.com/office/drawing/2014/main" id="{1F17947E-710E-135E-DE72-A6F9B6FA1539}"/>
              </a:ext>
            </a:extLst>
          </p:cNvPr>
          <p:cNvSpPr txBox="1"/>
          <p:nvPr/>
        </p:nvSpPr>
        <p:spPr>
          <a:xfrm>
            <a:off x="1170506" y="1398329"/>
            <a:ext cx="5059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Systemet håller själv ordning på </a:t>
            </a:r>
          </a:p>
          <a:p>
            <a:r>
              <a:rPr lang="sv-SE" dirty="0"/>
              <a:t>antal personliga foul, samt </a:t>
            </a:r>
            <a:r>
              <a:rPr lang="sv-SE" dirty="0" err="1"/>
              <a:t>lagfoul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0420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47348B1-7F3A-3A0A-B39F-DEB06247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43" y="239396"/>
            <a:ext cx="2786063" cy="602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2577817E-2381-2387-244E-E5B660EEEA39}"/>
              </a:ext>
            </a:extLst>
          </p:cNvPr>
          <p:cNvSpPr/>
          <p:nvPr/>
        </p:nvSpPr>
        <p:spPr>
          <a:xfrm>
            <a:off x="7031483" y="5174397"/>
            <a:ext cx="1076960" cy="603289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E5D04-B111-E590-368A-07BFC4800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  <p:sp>
        <p:nvSpPr>
          <p:cNvPr id="6" name="textruta 4">
            <a:extLst>
              <a:ext uri="{FF2B5EF4-FFF2-40B4-BE49-F238E27FC236}">
                <a16:creationId xmlns:a16="http://schemas.microsoft.com/office/drawing/2014/main" id="{D8A67A6B-C3DE-00F9-8700-9531DD7589AD}"/>
              </a:ext>
            </a:extLst>
          </p:cNvPr>
          <p:cNvSpPr txBox="1"/>
          <p:nvPr/>
        </p:nvSpPr>
        <p:spPr>
          <a:xfrm>
            <a:off x="1170506" y="1398329"/>
            <a:ext cx="5059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något blivit fel (tex fel spelare fått foul), </a:t>
            </a:r>
          </a:p>
          <a:p>
            <a:r>
              <a:rPr lang="sv-SE" dirty="0"/>
              <a:t>tryck på ’</a:t>
            </a:r>
            <a:r>
              <a:rPr lang="sv-SE" dirty="0" err="1"/>
              <a:t>edit</a:t>
            </a:r>
            <a:r>
              <a:rPr lang="sv-SE" dirty="0"/>
              <a:t>’ knappen i händelser.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1526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D362D66-7E58-754E-9EA9-6A4C544E85CD}"/>
              </a:ext>
            </a:extLst>
          </p:cNvPr>
          <p:cNvSpPr txBox="1"/>
          <p:nvPr/>
        </p:nvSpPr>
        <p:spPr>
          <a:xfrm>
            <a:off x="941412" y="1304806"/>
            <a:ext cx="2544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denna vy kan du ändra typ av foul, spelares nummer eller helt ta bort den.</a:t>
            </a:r>
          </a:p>
          <a:p>
            <a:endParaRPr lang="sv-SE" dirty="0"/>
          </a:p>
          <a:p>
            <a:r>
              <a:rPr lang="sv-SE" dirty="0"/>
              <a:t>När du korrigerat, tryck på ’OK’</a:t>
            </a:r>
          </a:p>
          <a:p>
            <a:endParaRPr lang="sv-SE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2DCFCEC-9455-727E-8697-9DEAFA5E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58" y="442197"/>
            <a:ext cx="2823136" cy="60242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1B068E-D748-EA4F-B1F8-B2FAA707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60" y="442197"/>
            <a:ext cx="2789019" cy="603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5A06B3B9-6200-16D3-6A21-9EF8853412B5}"/>
              </a:ext>
            </a:extLst>
          </p:cNvPr>
          <p:cNvSpPr/>
          <p:nvPr/>
        </p:nvSpPr>
        <p:spPr>
          <a:xfrm>
            <a:off x="5014651" y="1578680"/>
            <a:ext cx="1156855" cy="603289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6FEBF-7D2F-7F1C-CCEA-B5F5A8663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295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47348B1-7F3A-3A0A-B39F-DEB06247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90" y="536576"/>
            <a:ext cx="2786063" cy="602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19ECEAFD-5DC1-A62A-8DD4-78E23C79F140}"/>
              </a:ext>
            </a:extLst>
          </p:cNvPr>
          <p:cNvSpPr/>
          <p:nvPr/>
        </p:nvSpPr>
        <p:spPr>
          <a:xfrm>
            <a:off x="4889189" y="1489472"/>
            <a:ext cx="937259" cy="603289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2053322-1F7C-49BB-741E-8ACAA466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06" y="536575"/>
            <a:ext cx="2786063" cy="602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6664F7FF-8E7F-3649-8CA9-9BA526FFD598}"/>
              </a:ext>
            </a:extLst>
          </p:cNvPr>
          <p:cNvSpPr/>
          <p:nvPr/>
        </p:nvSpPr>
        <p:spPr>
          <a:xfrm>
            <a:off x="7817007" y="2194560"/>
            <a:ext cx="1165860" cy="50292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0F9679-9806-4107-CCEF-0A32F26BF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  <p:sp>
        <p:nvSpPr>
          <p:cNvPr id="3" name="textruta 1">
            <a:extLst>
              <a:ext uri="{FF2B5EF4-FFF2-40B4-BE49-F238E27FC236}">
                <a16:creationId xmlns:a16="http://schemas.microsoft.com/office/drawing/2014/main" id="{0CA78DDE-D89F-A394-932E-10505760FDDF}"/>
              </a:ext>
            </a:extLst>
          </p:cNvPr>
          <p:cNvSpPr txBox="1"/>
          <p:nvPr/>
        </p:nvSpPr>
        <p:spPr>
          <a:xfrm>
            <a:off x="941412" y="1304806"/>
            <a:ext cx="284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perioden kommit till slut, tryck på ’</a:t>
            </a:r>
            <a:r>
              <a:rPr lang="sv-SE" dirty="0" err="1"/>
              <a:t>pause</a:t>
            </a:r>
            <a:r>
              <a:rPr lang="sv-SE" dirty="0"/>
              <a:t> game’, och sedan ’end period’.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8791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FF07D8B2-7B80-AE99-8E35-94DD310F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81" y="616586"/>
            <a:ext cx="2786063" cy="602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3A25C423-4F88-219E-E6F8-0F0F2E698F44}"/>
              </a:ext>
            </a:extLst>
          </p:cNvPr>
          <p:cNvSpPr/>
          <p:nvPr/>
        </p:nvSpPr>
        <p:spPr>
          <a:xfrm>
            <a:off x="7403780" y="1699677"/>
            <a:ext cx="1988820" cy="50292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BEE21-5209-2537-E83A-E2C878BCC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  <p:sp>
        <p:nvSpPr>
          <p:cNvPr id="6" name="textruta 4">
            <a:extLst>
              <a:ext uri="{FF2B5EF4-FFF2-40B4-BE49-F238E27FC236}">
                <a16:creationId xmlns:a16="http://schemas.microsoft.com/office/drawing/2014/main" id="{CB41F863-1882-FBA7-1E26-C47A39C1C24E}"/>
              </a:ext>
            </a:extLst>
          </p:cNvPr>
          <p:cNvSpPr txBox="1"/>
          <p:nvPr/>
        </p:nvSpPr>
        <p:spPr>
          <a:xfrm>
            <a:off x="1170506" y="1398329"/>
            <a:ext cx="5059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Sedan startar du period 2 genom att trycka på ’Start Period 2’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8402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BC1415-7338-E29D-617D-C03A71B5C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gency FB" pitchFamily="2" charset="77"/>
              </a:rPr>
              <a:t>START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A5BC5B-9F5F-02CC-D4A6-8C23A70C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sv-SE" dirty="0"/>
              <a:t>I varje sekretariat kommer det att finnas en ”</a:t>
            </a:r>
            <a:r>
              <a:rPr lang="sv-SE" dirty="0" err="1"/>
              <a:t>tablet</a:t>
            </a:r>
            <a:r>
              <a:rPr lang="sv-SE" dirty="0"/>
              <a:t>” där Cup Manager är nedladdad och där vi loggat in Malbas </a:t>
            </a:r>
            <a:r>
              <a:rPr lang="sv-SE" dirty="0" err="1"/>
              <a:t>Madness</a:t>
            </a:r>
            <a:r>
              <a:rPr lang="sv-SE" dirty="0"/>
              <a:t>.</a:t>
            </a:r>
          </a:p>
          <a:p>
            <a:pPr>
              <a:lnSpc>
                <a:spcPct val="120000"/>
              </a:lnSpc>
            </a:pPr>
            <a:r>
              <a:rPr lang="sv-SE" dirty="0"/>
              <a:t>Om ni skulle råka bli utkastade från Cup Manager så har de olika hallarna följande koder</a:t>
            </a:r>
          </a:p>
          <a:p>
            <a:pPr lvl="1">
              <a:lnSpc>
                <a:spcPct val="120000"/>
              </a:lnSpc>
            </a:pPr>
            <a:r>
              <a:rPr lang="sv-SE" dirty="0"/>
              <a:t>Hästhagen övre	GANA4M</a:t>
            </a:r>
          </a:p>
          <a:p>
            <a:pPr lvl="1">
              <a:lnSpc>
                <a:spcPct val="120000"/>
              </a:lnSpc>
            </a:pPr>
            <a:r>
              <a:rPr lang="sv-SE" dirty="0"/>
              <a:t>Hästhagen nedre	GKGK6A</a:t>
            </a:r>
          </a:p>
          <a:p>
            <a:pPr lvl="1">
              <a:lnSpc>
                <a:spcPct val="120000"/>
              </a:lnSpc>
            </a:pPr>
            <a:r>
              <a:rPr lang="sv-SE" dirty="0"/>
              <a:t>Latin		V8DPWB</a:t>
            </a:r>
          </a:p>
          <a:p>
            <a:pPr lvl="1">
              <a:lnSpc>
                <a:spcPct val="120000"/>
              </a:lnSpc>
            </a:pPr>
            <a:r>
              <a:rPr lang="sv-SE" dirty="0"/>
              <a:t>Kulladal		8YS8RV</a:t>
            </a:r>
          </a:p>
          <a:p>
            <a:pPr lvl="1">
              <a:lnSpc>
                <a:spcPct val="120000"/>
              </a:lnSpc>
            </a:pPr>
            <a:r>
              <a:rPr lang="sv-SE" dirty="0"/>
              <a:t>Slottstaden		EUS8RV</a:t>
            </a:r>
          </a:p>
          <a:p>
            <a:pPr lvl="1">
              <a:lnSpc>
                <a:spcPct val="120000"/>
              </a:lnSpc>
            </a:pPr>
            <a:r>
              <a:rPr lang="sv-SE" dirty="0"/>
              <a:t>Heleneholm		AQZPYC</a:t>
            </a:r>
          </a:p>
          <a:p>
            <a:pPr lvl="1">
              <a:lnSpc>
                <a:spcPct val="120000"/>
              </a:lnSpc>
            </a:pPr>
            <a:r>
              <a:rPr lang="sv-SE" dirty="0"/>
              <a:t>Anneberg		PU4E9H</a:t>
            </a:r>
          </a:p>
          <a:p>
            <a:pPr lvl="1">
              <a:lnSpc>
                <a:spcPct val="120000"/>
              </a:lnSpc>
            </a:pPr>
            <a:endParaRPr lang="sv-SE" dirty="0"/>
          </a:p>
          <a:p>
            <a:pPr lvl="1">
              <a:lnSpc>
                <a:spcPct val="120000"/>
              </a:lnSpc>
            </a:pPr>
            <a:r>
              <a:rPr lang="sv-SE" dirty="0"/>
              <a:t>Koden till Limhamn och </a:t>
            </a:r>
            <a:r>
              <a:rPr lang="sv-SE" dirty="0" err="1"/>
              <a:t>Stabelbäddsskolan</a:t>
            </a:r>
            <a:r>
              <a:rPr lang="sv-SE" dirty="0"/>
              <a:t> ber jag att få återkomma med. </a:t>
            </a:r>
          </a:p>
          <a:p>
            <a:pPr lvl="1">
              <a:lnSpc>
                <a:spcPct val="120000"/>
              </a:lnSpc>
            </a:pPr>
            <a:r>
              <a:rPr lang="sv-SE" dirty="0"/>
              <a:t>Koden kommer också att finnas påklistrad på varje </a:t>
            </a:r>
            <a:r>
              <a:rPr lang="sv-SE" dirty="0" err="1"/>
              <a:t>tablet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14D7B-F654-6A5C-90C8-DE2A092FD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9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asketball going through a net&#10;&#10;Description automatically generated">
            <a:extLst>
              <a:ext uri="{FF2B5EF4-FFF2-40B4-BE49-F238E27FC236}">
                <a16:creationId xmlns:a16="http://schemas.microsoft.com/office/drawing/2014/main" id="{0574300D-94C7-1F4F-48E1-21E77B519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6055E115-A645-9A82-7397-3D523B765610}"/>
              </a:ext>
            </a:extLst>
          </p:cNvPr>
          <p:cNvSpPr txBox="1">
            <a:spLocks/>
          </p:cNvSpPr>
          <p:nvPr/>
        </p:nvSpPr>
        <p:spPr>
          <a:xfrm rot="21394909">
            <a:off x="1230255" y="223519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8000" dirty="0">
                <a:solidFill>
                  <a:schemeClr val="bg1">
                    <a:lumMod val="95000"/>
                  </a:schemeClr>
                </a:solidFill>
                <a:latin typeface="Flood Std" panose="03090602040405060206" pitchFamily="66" charset="77"/>
              </a:rPr>
              <a:t>Frågor?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AAEB5-6540-422F-751C-21F5B221B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52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hands making a heart shape&#10;&#10;Description automatically generated">
            <a:extLst>
              <a:ext uri="{FF2B5EF4-FFF2-40B4-BE49-F238E27FC236}">
                <a16:creationId xmlns:a16="http://schemas.microsoft.com/office/drawing/2014/main" id="{2024AD20-F1DD-8786-2485-51F1767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E6E4DA7-3629-CE69-0602-44354DFF648D}"/>
              </a:ext>
            </a:extLst>
          </p:cNvPr>
          <p:cNvSpPr txBox="1">
            <a:spLocks/>
          </p:cNvSpPr>
          <p:nvPr/>
        </p:nvSpPr>
        <p:spPr>
          <a:xfrm rot="21394909">
            <a:off x="1469870" y="304504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5000" dirty="0">
                <a:solidFill>
                  <a:schemeClr val="bg1">
                    <a:lumMod val="95000"/>
                  </a:schemeClr>
                </a:solidFill>
                <a:latin typeface="Flood Std" panose="03090602040405060206" pitchFamily="66" charset="77"/>
              </a:rPr>
              <a:t>Tack </a:t>
            </a:r>
          </a:p>
          <a:p>
            <a:pPr algn="ctr"/>
            <a:r>
              <a:rPr lang="sv-SE" sz="7200" dirty="0">
                <a:solidFill>
                  <a:schemeClr val="bg1">
                    <a:lumMod val="95000"/>
                  </a:schemeClr>
                </a:solidFill>
                <a:latin typeface="Flood Std" panose="03090602040405060206" pitchFamily="66" charset="77"/>
              </a:rPr>
              <a:t>för att Du </a:t>
            </a:r>
          </a:p>
          <a:p>
            <a:pPr algn="ctr"/>
            <a:r>
              <a:rPr lang="sv-SE" sz="7200" dirty="0">
                <a:solidFill>
                  <a:schemeClr val="bg1">
                    <a:lumMod val="95000"/>
                  </a:schemeClr>
                </a:solidFill>
                <a:latin typeface="Flood Std" panose="03090602040405060206" pitchFamily="66" charset="77"/>
              </a:rPr>
              <a:t>ställer upp!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4D4ADD-EEFA-CE57-23E3-FDA8EF568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61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71DA634-680E-AE8D-0BB8-B9F82116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11" y="470398"/>
            <a:ext cx="2734252" cy="5917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C934C71-1A47-42E7-EBAD-DFFEADA399A1}"/>
              </a:ext>
            </a:extLst>
          </p:cNvPr>
          <p:cNvSpPr txBox="1"/>
          <p:nvPr/>
        </p:nvSpPr>
        <p:spPr>
          <a:xfrm>
            <a:off x="1170506" y="1398329"/>
            <a:ext cx="477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1. Välj Malbas </a:t>
            </a:r>
            <a:r>
              <a:rPr lang="sv-SE" dirty="0" err="1"/>
              <a:t>Madness</a:t>
            </a:r>
            <a:endParaRPr lang="sv-SE" dirty="0"/>
          </a:p>
          <a:p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DB1F2507-D80C-D8FB-4A88-21217865FD3F}"/>
              </a:ext>
            </a:extLst>
          </p:cNvPr>
          <p:cNvSpPr/>
          <p:nvPr/>
        </p:nvSpPr>
        <p:spPr>
          <a:xfrm>
            <a:off x="6943959" y="1528406"/>
            <a:ext cx="2909254" cy="67437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3D2FF9-D9CD-EF29-38E0-C8EBAB641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58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6757D5-8215-CF37-C4A8-77C4C741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08" y="475991"/>
            <a:ext cx="2808603" cy="60781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CE905B98-1730-DC68-0A2A-FE76A7140853}"/>
              </a:ext>
            </a:extLst>
          </p:cNvPr>
          <p:cNvSpPr/>
          <p:nvPr/>
        </p:nvSpPr>
        <p:spPr>
          <a:xfrm>
            <a:off x="6930382" y="1796436"/>
            <a:ext cx="2909254" cy="67437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5470F22-7CC9-EE84-252F-B2FBC99BFF94}"/>
              </a:ext>
            </a:extLst>
          </p:cNvPr>
          <p:cNvSpPr txBox="1"/>
          <p:nvPr/>
        </p:nvSpPr>
        <p:spPr>
          <a:xfrm>
            <a:off x="1170506" y="1398329"/>
            <a:ext cx="477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2. Tryck på ’</a:t>
            </a:r>
            <a:r>
              <a:rPr lang="sv-SE" dirty="0" err="1"/>
              <a:t>Results</a:t>
            </a:r>
            <a:r>
              <a:rPr lang="sv-SE" dirty="0"/>
              <a:t>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4CD3A-7AF5-EB97-0755-FE74B87C3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44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A890CE-4F37-ABB7-7D7E-17B00011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31" y="414337"/>
            <a:ext cx="2786063" cy="602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1C7C02A2-E519-F5A9-F026-3AC248D2B09C}"/>
              </a:ext>
            </a:extLst>
          </p:cNvPr>
          <p:cNvSpPr/>
          <p:nvPr/>
        </p:nvSpPr>
        <p:spPr>
          <a:xfrm>
            <a:off x="6914710" y="1039115"/>
            <a:ext cx="2909254" cy="67437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7CC9FF5-5404-F018-B212-33FDAC7380EA}"/>
              </a:ext>
            </a:extLst>
          </p:cNvPr>
          <p:cNvSpPr txBox="1"/>
          <p:nvPr/>
        </p:nvSpPr>
        <p:spPr>
          <a:xfrm>
            <a:off x="1170506" y="1398329"/>
            <a:ext cx="477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4. Välj den hall du befinner dig i</a:t>
            </a:r>
          </a:p>
          <a:p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C357E-F188-B435-5508-13DE91B37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914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69F09BE-3ABB-047A-F15C-DDF726022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99" y="414337"/>
            <a:ext cx="2786063" cy="602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9188C87E-BC32-B5D1-8A5D-4D30A19B508C}"/>
              </a:ext>
            </a:extLst>
          </p:cNvPr>
          <p:cNvSpPr/>
          <p:nvPr/>
        </p:nvSpPr>
        <p:spPr>
          <a:xfrm>
            <a:off x="6950202" y="1365766"/>
            <a:ext cx="3200400" cy="67437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3B7C308-EF57-A2EF-8C1B-A744A5C4DCC0}"/>
              </a:ext>
            </a:extLst>
          </p:cNvPr>
          <p:cNvSpPr txBox="1"/>
          <p:nvPr/>
        </p:nvSpPr>
        <p:spPr>
          <a:xfrm>
            <a:off x="1170506" y="1398329"/>
            <a:ext cx="477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5. Tryck på den match som ska starta</a:t>
            </a:r>
          </a:p>
          <a:p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D4F06-D77C-F83B-D615-C675F613E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6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438F2B7-DF89-5B42-3D46-CC47ECC6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63" y="414337"/>
            <a:ext cx="2786063" cy="602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2D884D06-6B95-11A8-B1BF-99BCB1BF0694}"/>
              </a:ext>
            </a:extLst>
          </p:cNvPr>
          <p:cNvSpPr/>
          <p:nvPr/>
        </p:nvSpPr>
        <p:spPr>
          <a:xfrm>
            <a:off x="6938072" y="1626632"/>
            <a:ext cx="2909254" cy="67437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680E955-BFEB-8E4E-8F00-4789E1C5EB2E}"/>
              </a:ext>
            </a:extLst>
          </p:cNvPr>
          <p:cNvSpPr txBox="1"/>
          <p:nvPr/>
        </p:nvSpPr>
        <p:spPr>
          <a:xfrm>
            <a:off x="1170506" y="1398329"/>
            <a:ext cx="4777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chemeClr val="bg2">
                    <a:lumMod val="50000"/>
                  </a:schemeClr>
                </a:solidFill>
              </a:rPr>
              <a:t>(Bilderna är nu från en demomatch)</a:t>
            </a:r>
          </a:p>
          <a:p>
            <a:endParaRPr lang="sv-SE" dirty="0"/>
          </a:p>
          <a:p>
            <a:r>
              <a:rPr lang="sv-SE" dirty="0"/>
              <a:t>6. Tryck på ’Start game’</a:t>
            </a:r>
          </a:p>
          <a:p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4F19B8-5816-5152-734E-F2253C41E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22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11F4627-C741-9E51-913F-2DA9B1FA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35" y="414337"/>
            <a:ext cx="2786063" cy="602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57A225C1-7468-14C6-94C7-3EE42FC50966}"/>
              </a:ext>
            </a:extLst>
          </p:cNvPr>
          <p:cNvSpPr/>
          <p:nvPr/>
        </p:nvSpPr>
        <p:spPr>
          <a:xfrm>
            <a:off x="6931914" y="1047193"/>
            <a:ext cx="1143000" cy="67437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188F99A-8A54-7EEA-CE03-39532713C8BE}"/>
              </a:ext>
            </a:extLst>
          </p:cNvPr>
          <p:cNvSpPr txBox="1"/>
          <p:nvPr/>
        </p:nvSpPr>
        <p:spPr>
          <a:xfrm>
            <a:off x="1170506" y="1398329"/>
            <a:ext cx="47777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lista på spelare för respektive lag kommer upp automatiskt. Coacher är ansvariga för all lägga in dem innan turneringen börjar. </a:t>
            </a:r>
          </a:p>
          <a:p>
            <a:endParaRPr lang="sv-SE" dirty="0"/>
          </a:p>
          <a:p>
            <a:r>
              <a:rPr lang="sv-SE" dirty="0"/>
              <a:t>Be varje coach kryssa i varje spelare som ska delta och sedan trycka på ’</a:t>
            </a:r>
            <a:r>
              <a:rPr lang="sv-SE" dirty="0" err="1"/>
              <a:t>Confirm</a:t>
            </a:r>
            <a:r>
              <a:rPr lang="sv-SE" dirty="0"/>
              <a:t>’, så att det är deras ansvar att uppställningen är korrekt (spelares namn och nummer)</a:t>
            </a:r>
          </a:p>
          <a:p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CD78B-8B52-1FFE-2171-74E98AC2D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23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AD09628-53D2-08F6-56D7-C3A5E24DD974}"/>
              </a:ext>
            </a:extLst>
          </p:cNvPr>
          <p:cNvSpPr txBox="1"/>
          <p:nvPr/>
        </p:nvSpPr>
        <p:spPr>
          <a:xfrm>
            <a:off x="6503670" y="1120140"/>
            <a:ext cx="41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78196F5-8878-5100-3986-B521FD27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21" y="307976"/>
            <a:ext cx="2786063" cy="602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FC4E855A-50B9-BE34-FC9C-F48D7935BDF1}"/>
              </a:ext>
            </a:extLst>
          </p:cNvPr>
          <p:cNvSpPr/>
          <p:nvPr/>
        </p:nvSpPr>
        <p:spPr>
          <a:xfrm>
            <a:off x="7814152" y="2754630"/>
            <a:ext cx="1143000" cy="67437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6A6AB-77C3-AC1C-D64B-E96F66ABF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915" y="5377343"/>
            <a:ext cx="1096594" cy="1171264"/>
          </a:xfrm>
          <a:prstGeom prst="rect">
            <a:avLst/>
          </a:prstGeom>
        </p:spPr>
      </p:pic>
      <p:sp>
        <p:nvSpPr>
          <p:cNvPr id="6" name="textruta 4">
            <a:extLst>
              <a:ext uri="{FF2B5EF4-FFF2-40B4-BE49-F238E27FC236}">
                <a16:creationId xmlns:a16="http://schemas.microsoft.com/office/drawing/2014/main" id="{AD238038-59A1-211B-E037-F495DFE1EF96}"/>
              </a:ext>
            </a:extLst>
          </p:cNvPr>
          <p:cNvSpPr txBox="1"/>
          <p:nvPr/>
        </p:nvSpPr>
        <p:spPr>
          <a:xfrm>
            <a:off x="1170506" y="1398329"/>
            <a:ext cx="4777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båda coacherna har ’</a:t>
            </a:r>
            <a:r>
              <a:rPr lang="sv-SE" dirty="0" err="1"/>
              <a:t>Confirmed</a:t>
            </a:r>
            <a:r>
              <a:rPr lang="sv-SE" dirty="0"/>
              <a:t>’, så kan du trycka på ’Start game’.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6580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425</Words>
  <Application>Microsoft Macintosh PowerPoint</Application>
  <PresentationFormat>Widescreen</PresentationFormat>
  <Paragraphs>61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Agency FB</vt:lpstr>
      <vt:lpstr>Aptos</vt:lpstr>
      <vt:lpstr>Aptos Display</vt:lpstr>
      <vt:lpstr>Arial</vt:lpstr>
      <vt:lpstr>Flood Std</vt:lpstr>
      <vt:lpstr>Office-tema</vt:lpstr>
      <vt:lpstr>PowerPoint Presentation</vt:lpstr>
      <vt:lpstr>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Holmberg</dc:creator>
  <cp:lastModifiedBy>Anette Möllerström</cp:lastModifiedBy>
  <cp:revision>6</cp:revision>
  <dcterms:created xsi:type="dcterms:W3CDTF">2024-08-24T12:00:53Z</dcterms:created>
  <dcterms:modified xsi:type="dcterms:W3CDTF">2024-08-24T14:52:39Z</dcterms:modified>
</cp:coreProperties>
</file>