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EADF51-8A05-94F3-EEFD-42FBE2E92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291EA58-52CB-82DD-39F1-238BD2D4F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F5264D-4F2D-1FC3-93A5-D2F5030A4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5040C6-322E-40DB-C68F-DB73A41CC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5DD1F8-8A77-03A6-A3D3-811EDA528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53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8B3791-DBB2-3E8E-C722-F441F1E6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491511-64C4-25A9-A29C-FD55F5C11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ECEE38-7A95-23FE-11A9-BDAF57BF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D7714E-4EF7-B67A-9F9A-78D1777B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953964-2FB8-9E62-7576-6BB5FFE1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99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92CFD93-3EE1-E564-13E7-24C99A891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76C16A-DE49-2395-F50A-10E48783C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6C6B20-8218-D992-6582-2DD209D68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4F2EC8-86D6-469E-8B95-6FDAD299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BD5A00-879B-58F3-490C-CA77016D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70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D68126-791B-2430-60A7-16EC36C0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E4B7DD-D830-7343-33CA-4E2EADBE8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0D198C-5E96-53EC-ACC1-AF16B7E8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E9A408-70E8-B482-2540-43DA6E5F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888F36-CFD6-74CA-B7B8-80CD3508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14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6C5EEC-CD2E-8F37-1D62-ECC41A7A6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4D020-771A-BF84-D7EB-B4AD1CB89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DFC081-7F7E-5FC7-15E2-0D710D53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88E018-5380-B589-B5EA-D472347E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351120-5D7E-22E5-7359-9D65E051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11EA6D-6812-8458-CCDE-18888824D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B74521-F997-B2C9-C841-555B4D3CF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E73A71-C583-6A0E-039D-DC3756365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A4B25C-6B76-9AF6-7B91-3A9E20CD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863056-A407-6CFC-9DBE-E942DB0D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3DEF531-EB74-DBB5-F415-606F205C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22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5C2F1C-8499-32F6-E9FA-54724137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4B78B5-923A-A355-CF0E-F0B9543A4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D117AE-3944-93ED-BC3C-1F6C20A02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4279AC1-E43E-1AD9-4A3B-95D3C69EA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6B0614C-4D5C-A405-F5F6-FC20C1B255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60E7361-96F7-4BDF-01A1-37BDD0B5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399C2F9-A3C0-1AE7-B893-8511CE13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E51754D-A777-209A-0AFC-A47D8001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7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AB0858-070B-B0EC-4192-EB5AEC103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9FB51F7-906D-8F38-7BE3-944B4A25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9F164E-F100-E476-613F-1F093870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89D4B8A-3BDD-F364-31B8-8283EBC5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31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74E71FB-1B94-9090-DB89-B892D85B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4ECE7A7-AD5C-ED30-AF21-13FD4971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917BDD9-B9D4-9AEB-C8CA-2A2AB54F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6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D85F69-02F0-FC77-226F-3766BF4AD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8138B9-8F5D-CF60-EC7E-8F993736F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C77C9D-55B5-A968-0ABA-CB2838E59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856B208-F871-4504-1563-CB560150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5143FAE-759D-BE4F-4FA6-C07327FA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A88BAA-3865-C401-98B2-96245D77F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082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442A85-AF92-CFF0-B1CE-333175235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FBE5499-FD67-4D81-E84D-FDE1D2AD2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C2E7112-E109-E5F5-29F8-84641C4F2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BF84AB-275B-E163-7F2A-1C794635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16F8FD-AE1E-F8BE-CBF5-6B0C20A3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7A4C4E-E561-23BB-1C57-72A39A17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84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7E00DEA-C9A7-1B3A-6382-C3E9A5D50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F81E46-8F44-65BA-B489-62AD54146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289758-46AE-E5A0-007A-DF3B04439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1D74F4-0164-48A4-B11A-A08BBA54B048}" type="datetimeFigureOut">
              <a:rPr lang="sv-SE" smtClean="0"/>
              <a:t>2024-08-24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A8235A-479B-40E5-66F7-1E08825AF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24C48-F55C-6060-FF9C-974B84CF0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9D78E1-6545-4ED5-B802-F46F27DB4F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63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5C036C-0B74-7D0C-AF8B-ECA0C5C3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59F55E-8FAE-4A42-B9A6-1D007DB1C1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6275" y="910322"/>
            <a:ext cx="1939449" cy="2071512"/>
          </a:xfrm>
          <a:prstGeom prst="rect">
            <a:avLst/>
          </a:prstGeom>
        </p:spPr>
      </p:pic>
      <p:sp>
        <p:nvSpPr>
          <p:cNvPr id="7" name="Rubrik 3">
            <a:extLst>
              <a:ext uri="{FF2B5EF4-FFF2-40B4-BE49-F238E27FC236}">
                <a16:creationId xmlns:a16="http://schemas.microsoft.com/office/drawing/2014/main" id="{632C737C-8E3A-5583-2300-BE0990BAA946}"/>
              </a:ext>
            </a:extLst>
          </p:cNvPr>
          <p:cNvSpPr txBox="1">
            <a:spLocks/>
          </p:cNvSpPr>
          <p:nvPr/>
        </p:nvSpPr>
        <p:spPr>
          <a:xfrm>
            <a:off x="838199" y="3429000"/>
            <a:ext cx="10515600" cy="3057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5400" dirty="0">
                <a:solidFill>
                  <a:schemeClr val="bg1"/>
                </a:solidFill>
                <a:latin typeface="Agency FB" pitchFamily="2" charset="77"/>
              </a:rPr>
              <a:t>MANUAL </a:t>
            </a:r>
          </a:p>
          <a:p>
            <a:r>
              <a:rPr lang="sv-SE" sz="5400" dirty="0">
                <a:solidFill>
                  <a:schemeClr val="bg1"/>
                </a:solidFill>
                <a:latin typeface="Agency FB" pitchFamily="2" charset="77"/>
              </a:rPr>
              <a:t>FÖR LIVE STREAM </a:t>
            </a:r>
          </a:p>
        </p:txBody>
      </p:sp>
    </p:spTree>
    <p:extLst>
      <p:ext uri="{BB962C8B-B14F-4D97-AF65-F5344CB8AC3E}">
        <p14:creationId xmlns:p14="http://schemas.microsoft.com/office/powerpoint/2010/main" val="23575427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79C6AD-2190-815C-18FA-82734D70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gency FB" pitchFamily="2" charset="77"/>
              </a:rPr>
              <a:t>BÖRJA DAGEN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2DF9D6-2878-3E93-EAEC-E76F1F932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 du är först på plats för dagen och plattan inte är inloggad, gör följande: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Börja med att gå in i inställningar och koppla upp er på det lokala WIFI.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Logga in i </a:t>
            </a:r>
            <a:r>
              <a:rPr lang="sv-S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appen</a:t>
            </a: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Solidsport Broadcast med följande info: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Användarnamn: </a:t>
            </a:r>
            <a:r>
              <a:rPr lang="sv-S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basket@malbas.se</a:t>
            </a: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Lösen: Malbas75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Välj vilken plan du filmar på i listan</a:t>
            </a:r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747DE9-0952-5B6C-4DC9-EB8EDFFB3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522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79C6AD-2190-815C-18FA-82734D70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gency FB" pitchFamily="2" charset="77"/>
              </a:rPr>
              <a:t>VARJE 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2DF9D6-2878-3E93-EAEC-E76F1F932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Välj rätt match från listan av matcher. Kontrollera både starttid och lagen på planen. </a:t>
            </a:r>
            <a:br>
              <a:rPr lang="sv-SE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Tänk på att turneringen kan vara försenad, dubbelkolla därför att rätt lag är på planen. </a:t>
            </a:r>
          </a:p>
          <a:p>
            <a:pPr marL="342900" indent="-342900">
              <a:buAutoNum type="arabicPeriod"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Markera matchen i listan, klicka på välj och bekräfta att du vill sända den. </a:t>
            </a:r>
          </a:p>
          <a:p>
            <a:pPr marL="342900" indent="-342900">
              <a:buAutoNum type="arabicPeriod"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 starttiden är nådd börjar sändningen direkt. Annars räknar den ner till matchstart. </a:t>
            </a:r>
            <a:b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Skulle matchen börja tidigare klickar du på starta nu. </a:t>
            </a:r>
          </a:p>
          <a:p>
            <a:pPr marL="342900" indent="-342900">
              <a:buAutoNum type="arabicPeriod"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 sändningen behöver du endast följa spelet med kameran. NOTERA att poängen </a:t>
            </a:r>
            <a:b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kommer in automatiskt i sändningen genom liverapportering med Cupmanager. </a:t>
            </a:r>
          </a:p>
          <a:p>
            <a:pPr marL="342900" indent="-342900">
              <a:buAutoNum type="arabicPeriod"/>
            </a:pP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När du är HELT säker på att hela matchen är slut klickar du på avsluta sändning. </a:t>
            </a:r>
            <a:b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bekräftar sedan detta med ja. Välj sedan nästa match i listan och börja om från punkt 1</a:t>
            </a:r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845084-8975-70EA-2F79-F646869B9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859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79C6AD-2190-815C-18FA-82734D70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gency FB" pitchFamily="2" charset="77"/>
              </a:rPr>
              <a:t>ATT TÄNKA PÅ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2DF9D6-2878-3E93-EAEC-E76F1F932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Allt du säger bakom kameran hörs i sändning </a:t>
            </a:r>
            <a:r>
              <a:rPr lang="sv-SE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 någon skadar sig - vänd bort kameran.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Följ spelet genom kameran.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902C9E-B567-8E66-DAD2-0F711E6B1D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507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CD497-78E8-87DD-1088-FFD798DD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CE67C-8E89-939D-3CDA-765688776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4" name="Picture 3" descr="A basketball going through a net&#10;&#10;Description automatically generated">
            <a:extLst>
              <a:ext uri="{FF2B5EF4-FFF2-40B4-BE49-F238E27FC236}">
                <a16:creationId xmlns:a16="http://schemas.microsoft.com/office/drawing/2014/main" id="{F1005266-9B4E-988C-4CA9-453330035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ubrik 3">
            <a:extLst>
              <a:ext uri="{FF2B5EF4-FFF2-40B4-BE49-F238E27FC236}">
                <a16:creationId xmlns:a16="http://schemas.microsoft.com/office/drawing/2014/main" id="{93CF652A-C8E5-3C0C-FB76-E1B09A18E880}"/>
              </a:ext>
            </a:extLst>
          </p:cNvPr>
          <p:cNvSpPr txBox="1">
            <a:spLocks/>
          </p:cNvSpPr>
          <p:nvPr/>
        </p:nvSpPr>
        <p:spPr>
          <a:xfrm rot="21394909">
            <a:off x="1230255" y="223519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8000" dirty="0">
                <a:solidFill>
                  <a:schemeClr val="bg1">
                    <a:lumMod val="95000"/>
                  </a:schemeClr>
                </a:solidFill>
                <a:latin typeface="Flood Std" panose="03090602040405060206" pitchFamily="66" charset="77"/>
              </a:rPr>
              <a:t>Frågor?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50CC7B-447C-CF92-E0DC-FA9AA04C19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549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hands making a heart shape&#10;&#10;Description automatically generated">
            <a:extLst>
              <a:ext uri="{FF2B5EF4-FFF2-40B4-BE49-F238E27FC236}">
                <a16:creationId xmlns:a16="http://schemas.microsoft.com/office/drawing/2014/main" id="{8FFFBEAC-234C-8310-85B1-DA70BC57C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ubrik 3">
            <a:extLst>
              <a:ext uri="{FF2B5EF4-FFF2-40B4-BE49-F238E27FC236}">
                <a16:creationId xmlns:a16="http://schemas.microsoft.com/office/drawing/2014/main" id="{EE0844E5-B195-522D-5109-F27EEE41C1D0}"/>
              </a:ext>
            </a:extLst>
          </p:cNvPr>
          <p:cNvSpPr txBox="1">
            <a:spLocks/>
          </p:cNvSpPr>
          <p:nvPr/>
        </p:nvSpPr>
        <p:spPr>
          <a:xfrm rot="21394909">
            <a:off x="1469870" y="304504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5000" dirty="0">
                <a:solidFill>
                  <a:schemeClr val="bg1">
                    <a:lumMod val="95000"/>
                  </a:schemeClr>
                </a:solidFill>
                <a:latin typeface="Flood Std" panose="03090602040405060206" pitchFamily="66" charset="77"/>
              </a:rPr>
              <a:t>Tack </a:t>
            </a:r>
          </a:p>
          <a:p>
            <a:pPr algn="ctr"/>
            <a:r>
              <a:rPr lang="sv-SE" sz="7200" dirty="0">
                <a:solidFill>
                  <a:schemeClr val="bg1">
                    <a:lumMod val="95000"/>
                  </a:schemeClr>
                </a:solidFill>
                <a:latin typeface="Flood Std" panose="03090602040405060206" pitchFamily="66" charset="77"/>
              </a:rPr>
              <a:t>för att Du </a:t>
            </a:r>
          </a:p>
          <a:p>
            <a:pPr algn="ctr"/>
            <a:r>
              <a:rPr lang="sv-SE" sz="7200" dirty="0">
                <a:solidFill>
                  <a:schemeClr val="bg1">
                    <a:lumMod val="95000"/>
                  </a:schemeClr>
                </a:solidFill>
                <a:latin typeface="Flood Std" panose="03090602040405060206" pitchFamily="66" charset="77"/>
              </a:rPr>
              <a:t>ställer upp!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65180B-C646-87EA-8956-2DB0E6AEA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465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7592B-4873-C12B-7156-FA52C9BE8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hands making a heart shape&#10;&#10;Description automatically generated">
            <a:extLst>
              <a:ext uri="{FF2B5EF4-FFF2-40B4-BE49-F238E27FC236}">
                <a16:creationId xmlns:a16="http://schemas.microsoft.com/office/drawing/2014/main" id="{8E5B56DA-0474-7E93-97AB-5669DBDBF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ubrik 3">
            <a:extLst>
              <a:ext uri="{FF2B5EF4-FFF2-40B4-BE49-F238E27FC236}">
                <a16:creationId xmlns:a16="http://schemas.microsoft.com/office/drawing/2014/main" id="{D60971A7-8EA1-F79F-A235-B75A6B87DC71}"/>
              </a:ext>
            </a:extLst>
          </p:cNvPr>
          <p:cNvSpPr txBox="1">
            <a:spLocks/>
          </p:cNvSpPr>
          <p:nvPr/>
        </p:nvSpPr>
        <p:spPr>
          <a:xfrm rot="21394909">
            <a:off x="1523999" y="240987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9600" dirty="0">
                <a:solidFill>
                  <a:schemeClr val="bg1">
                    <a:lumMod val="95000"/>
                  </a:schemeClr>
                </a:solidFill>
                <a:latin typeface="Flood Std" panose="03090602040405060206" pitchFamily="66" charset="77"/>
              </a:rPr>
              <a:t>Lycka till!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AE8FE9-BF44-2361-7740-E27C7DBBA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6915" y="5377343"/>
            <a:ext cx="1096594" cy="11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243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253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Agency FB</vt:lpstr>
      <vt:lpstr>Aptos</vt:lpstr>
      <vt:lpstr>Aptos Display</vt:lpstr>
      <vt:lpstr>Arial</vt:lpstr>
      <vt:lpstr>Flood Std</vt:lpstr>
      <vt:lpstr>Office-tema</vt:lpstr>
      <vt:lpstr>PowerPoint Presentation</vt:lpstr>
      <vt:lpstr>BÖRJA DAGEN</vt:lpstr>
      <vt:lpstr>VARJE MATCH</vt:lpstr>
      <vt:lpstr>ATT TÄNKA PÅ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Holmberg</dc:creator>
  <cp:lastModifiedBy>Anette Möllerström</cp:lastModifiedBy>
  <cp:revision>3</cp:revision>
  <dcterms:created xsi:type="dcterms:W3CDTF">2024-08-24T14:08:17Z</dcterms:created>
  <dcterms:modified xsi:type="dcterms:W3CDTF">2024-08-24T14:51:31Z</dcterms:modified>
</cp:coreProperties>
</file>